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46" r:id="rId3"/>
    <p:sldId id="403" r:id="rId4"/>
    <p:sldId id="402" r:id="rId5"/>
    <p:sldId id="384" r:id="rId6"/>
    <p:sldId id="404" r:id="rId7"/>
    <p:sldId id="405" r:id="rId8"/>
    <p:sldId id="406" r:id="rId9"/>
    <p:sldId id="407" r:id="rId10"/>
    <p:sldId id="408" r:id="rId11"/>
    <p:sldId id="34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898"/>
    <a:srgbClr val="EA5322"/>
    <a:srgbClr val="FCC818"/>
    <a:srgbClr val="2E648B"/>
    <a:srgbClr val="8CBF00"/>
    <a:srgbClr val="FF6977"/>
    <a:srgbClr val="C9AE00"/>
    <a:srgbClr val="595959"/>
    <a:srgbClr val="EE44A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5" autoAdjust="0"/>
    <p:restoredTop sz="86443" autoAdjust="0"/>
  </p:normalViewPr>
  <p:slideViewPr>
    <p:cSldViewPr snapToGrid="0">
      <p:cViewPr>
        <p:scale>
          <a:sx n="66" d="100"/>
          <a:sy n="66" d="100"/>
        </p:scale>
        <p:origin x="66" y="-990"/>
      </p:cViewPr>
      <p:guideLst>
        <p:guide orient="horz" pos="917"/>
        <p:guide pos="3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27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7C8E-FAE5-43D1-82C0-196E816DC3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2AF99-A73B-44C9-96FA-736798B6D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213444"/>
            <a:ext cx="12192000" cy="6431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40D9B-40DE-40F2-B1F7-10F71B5D2B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500A-20A7-471A-86E3-34823246EE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86529" y="5546763"/>
            <a:ext cx="4924428" cy="9994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汇报人：胡迅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3795" y="2763618"/>
            <a:ext cx="4246880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75856" y="2967858"/>
            <a:ext cx="22402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46480" y="1429035"/>
            <a:ext cx="2489951" cy="492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56785" y="1429035"/>
            <a:ext cx="2489951" cy="492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952" y="1429035"/>
            <a:ext cx="2489951" cy="492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70248" y="3186942"/>
            <a:ext cx="3398655" cy="2575500"/>
            <a:chOff x="2508210" y="2672862"/>
            <a:chExt cx="2654633" cy="2011680"/>
          </a:xfrm>
          <a:solidFill>
            <a:srgbClr val="EA5322"/>
          </a:solidFill>
        </p:grpSpPr>
        <p:sp>
          <p:nvSpPr>
            <p:cNvPr id="3" name="矩形 2"/>
            <p:cNvSpPr/>
            <p:nvPr/>
          </p:nvSpPr>
          <p:spPr>
            <a:xfrm>
              <a:off x="3217984" y="2672862"/>
              <a:ext cx="1944859" cy="201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690097">
              <a:off x="2508210" y="2966221"/>
              <a:ext cx="1416789" cy="1424974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4757323" y="3186942"/>
            <a:ext cx="2488874" cy="2574386"/>
          </a:xfrm>
          <a:prstGeom prst="rect">
            <a:avLst/>
          </a:prstGeom>
          <a:solidFill>
            <a:srgbClr val="3A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721675" y="3186942"/>
            <a:ext cx="3394079" cy="2574386"/>
            <a:chOff x="8597736" y="2671748"/>
            <a:chExt cx="2652206" cy="2011680"/>
          </a:xfrm>
          <a:solidFill>
            <a:srgbClr val="FCC818"/>
          </a:solidFill>
        </p:grpSpPr>
        <p:sp>
          <p:nvSpPr>
            <p:cNvPr id="6" name="矩形 5"/>
            <p:cNvSpPr/>
            <p:nvPr/>
          </p:nvSpPr>
          <p:spPr>
            <a:xfrm rot="10800000">
              <a:off x="8597736" y="2671748"/>
              <a:ext cx="1944859" cy="201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3490097">
              <a:off x="9833153" y="2966221"/>
              <a:ext cx="1416789" cy="1424974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323465" y="4151630"/>
            <a:ext cx="140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Done</a:t>
            </a:r>
            <a:endParaRPr lang="zh-CN" altLang="en-US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34610" y="4213225"/>
            <a:ext cx="18503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81340" y="4152900"/>
            <a:ext cx="1647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Doing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18544" y="1625192"/>
            <a:ext cx="2010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EA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rgbClr val="EA53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1874" y="1633454"/>
            <a:ext cx="17951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 b="1">
                <a:solidFill>
                  <a:srgbClr val="7C35B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3A88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dirty="0">
              <a:solidFill>
                <a:srgbClr val="3A88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81103" y="1686923"/>
            <a:ext cx="1620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 b="1">
                <a:solidFill>
                  <a:srgbClr val="7C35B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CC818"/>
                </a:solidFill>
              </a:rPr>
              <a:t>03</a:t>
            </a:r>
            <a:endParaRPr lang="zh-CN" altLang="en-US" dirty="0">
              <a:solidFill>
                <a:srgbClr val="FCC818"/>
              </a:solidFill>
            </a:endParaRPr>
          </a:p>
        </p:txBody>
      </p:sp>
      <p:sp>
        <p:nvSpPr>
          <p:cNvPr id="10" name="Text Box 3"/>
          <p:cNvSpPr>
            <a:spLocks noChangeArrowheads="1"/>
          </p:cNvSpPr>
          <p:nvPr/>
        </p:nvSpPr>
        <p:spPr bwMode="auto">
          <a:xfrm>
            <a:off x="4539071" y="190310"/>
            <a:ext cx="29260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p>
            <a:pPr algn="ctr">
              <a:buFont typeface="Arial" panose="020B0604020202020204" pitchFamily="34" charset="0"/>
              <a:buNone/>
              <a:defRPr/>
            </a:pPr>
            <a:r>
              <a:rPr lang="zh-CN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移植进度</a:t>
            </a:r>
            <a:endParaRPr lang="zh-CN" sz="5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/>
          <p:nvPr/>
        </p:nvSpPr>
        <p:spPr bwMode="auto">
          <a:xfrm>
            <a:off x="1083945" y="972185"/>
            <a:ext cx="2609215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框架：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CAFFE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AutoShape 1"/>
          <p:cNvSpPr/>
          <p:nvPr/>
        </p:nvSpPr>
        <p:spPr bwMode="auto">
          <a:xfrm>
            <a:off x="1083945" y="1638935"/>
            <a:ext cx="3863975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模型：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Mobilenet-SSD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AutoShape 1"/>
          <p:cNvSpPr/>
          <p:nvPr/>
        </p:nvSpPr>
        <p:spPr bwMode="auto">
          <a:xfrm>
            <a:off x="1083945" y="2301875"/>
            <a:ext cx="8616315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平台：基于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Ubuntu16.04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AIO3399J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开发板</a:t>
            </a: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4097" y="2802692"/>
            <a:ext cx="8780145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20000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张（测试集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类别：人、自行车、三轮车、摩托车、车、车牌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图片尺寸：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500x500 .jpg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训练次数：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3"/>
          <p:cNvSpPr>
            <a:spLocks noChangeArrowheads="1"/>
          </p:cNvSpPr>
          <p:nvPr/>
        </p:nvSpPr>
        <p:spPr bwMode="auto">
          <a:xfrm>
            <a:off x="1084036" y="232220"/>
            <a:ext cx="11353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Done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 autoUpdateAnimBg="0"/>
      <p:bldP spid="3" grpId="0" bldLvl="0" animBg="1" autoUpdateAnimBg="0"/>
      <p:bldP spid="4" grpId="0" bldLvl="0" animBg="1" autoUpdateAnimBg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905" y="1270"/>
            <a:ext cx="9139555" cy="685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/>
          <p:nvPr/>
        </p:nvSpPr>
        <p:spPr bwMode="auto">
          <a:xfrm>
            <a:off x="1109980" y="629920"/>
            <a:ext cx="4649470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动态检测（运行官方模型）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1524000"/>
            <a:ext cx="5821680" cy="4367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1484630"/>
            <a:ext cx="5875655" cy="440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/>
          <p:nvPr/>
        </p:nvSpPr>
        <p:spPr bwMode="auto">
          <a:xfrm>
            <a:off x="1109980" y="629920"/>
            <a:ext cx="4649470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动态检测（运行官方模型）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0160" y="1853565"/>
            <a:ext cx="5436235" cy="4077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1174115"/>
            <a:ext cx="7143750" cy="535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/>
          <p:nvPr/>
        </p:nvSpPr>
        <p:spPr bwMode="auto">
          <a:xfrm>
            <a:off x="1109980" y="629920"/>
            <a:ext cx="4649470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动态检测（运行自己的模型）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530860" y="1871345"/>
            <a:ext cx="5577840" cy="4183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88355" y="1174115"/>
            <a:ext cx="549021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由于室内场景没有车和车牌，于是在笔记本上打开一张车辆图片，然后用摄像头对准笔记本采集，检测效果如左图所示。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每张图片的检测时间维持在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130-200ms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4097" y="797362"/>
            <a:ext cx="10434955" cy="5262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实时检测需要调用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cv::imshow()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这个显示图片的函数，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但当调用此函数时会报如下错误：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GdkGLExt-WARNING**: Window system doesn't support OpenGL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按网上的方法安装各种依赖库，依然没解决。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目前暂时采用了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cv::imwrite()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函数来代替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cv::imshow()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，但是结果可想而知，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因为每张图片都要存盘，比较耗时，导致每帧图片切换较慢，一卡一卡的，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不满足实时性要求。所以还是需要解决上述的不支持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OpenGL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Text Box 3"/>
          <p:cNvSpPr>
            <a:spLocks noChangeArrowheads="1"/>
          </p:cNvSpPr>
          <p:nvPr/>
        </p:nvSpPr>
        <p:spPr bwMode="auto">
          <a:xfrm>
            <a:off x="1083719" y="218885"/>
            <a:ext cx="169735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Problem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84097" y="1324412"/>
            <a:ext cx="920051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由于之前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类的模型对车的识别效果较好，但对车牌的识别还不够，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因此现在训练只标记车和车牌的数据集的模型，数据集扩大到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目前模型正在训练。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Text Box 3"/>
          <p:cNvSpPr>
            <a:spLocks noChangeArrowheads="1"/>
          </p:cNvSpPr>
          <p:nvPr/>
        </p:nvSpPr>
        <p:spPr bwMode="auto">
          <a:xfrm>
            <a:off x="1084036" y="275400"/>
            <a:ext cx="1270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Doing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WPS 演示</Application>
  <PresentationFormat>自定义</PresentationFormat>
  <Paragraphs>64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彩色扁平化</dc:title>
  <dc:creator>第一PPT</dc:creator>
  <cp:keywords>www.1ppt.com</cp:keywords>
  <cp:lastModifiedBy>古寻</cp:lastModifiedBy>
  <cp:revision>343</cp:revision>
  <dcterms:created xsi:type="dcterms:W3CDTF">2014-08-08T03:06:00Z</dcterms:created>
  <dcterms:modified xsi:type="dcterms:W3CDTF">2018-12-03T11:12:54Z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2052-10.1.0.7697</vt:lpwstr>
  </property>
</Properties>
</file>